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66" r:id="rId4"/>
    <p:sldId id="260" r:id="rId5"/>
    <p:sldId id="262" r:id="rId6"/>
    <p:sldId id="264" r:id="rId7"/>
    <p:sldId id="265" r:id="rId8"/>
    <p:sldId id="263" r:id="rId9"/>
    <p:sldId id="261" r:id="rId10"/>
    <p:sldId id="258" r:id="rId11"/>
    <p:sldId id="259" r:id="rId12"/>
  </p:sldIdLst>
  <p:sldSz cx="6858000" cy="9902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4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58"/>
  </p:normalViewPr>
  <p:slideViewPr>
    <p:cSldViewPr snapToGrid="0">
      <p:cViewPr>
        <p:scale>
          <a:sx n="86" d="100"/>
          <a:sy n="86" d="100"/>
        </p:scale>
        <p:origin x="3016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0671"/>
            <a:ext cx="5829300" cy="344765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1276"/>
            <a:ext cx="5143500" cy="239089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126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894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234"/>
            <a:ext cx="1478756" cy="83921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234"/>
            <a:ext cx="4350544" cy="83921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22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11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8832"/>
            <a:ext cx="5915025" cy="411929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7102"/>
            <a:ext cx="5915025" cy="216624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99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6169"/>
            <a:ext cx="2914650" cy="62832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93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236"/>
            <a:ext cx="5915025" cy="19140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7568"/>
            <a:ext cx="2901255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7282"/>
            <a:ext cx="2901255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7568"/>
            <a:ext cx="2915543" cy="118971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7282"/>
            <a:ext cx="2915543" cy="53204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038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49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69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5826"/>
            <a:ext cx="3471863" cy="70374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75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188"/>
            <a:ext cx="2211884" cy="231065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5826"/>
            <a:ext cx="3471863" cy="703742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0848"/>
            <a:ext cx="2211884" cy="550386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1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236"/>
            <a:ext cx="5915025" cy="1914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169"/>
            <a:ext cx="5915025" cy="628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A33E25-DB7F-DB41-81D4-2C47D931A93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78454"/>
            <a:ext cx="2314575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78454"/>
            <a:ext cx="1543050" cy="5272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2ED0A6-F8AD-BE4F-845F-866D91F45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425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2ECE5DE-AE44-5513-FD9C-1B15DC625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8259658-39CE-7E9F-1457-9054C3F14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D039F3-D393-69AE-B6DA-DBB15A0EB839}"/>
              </a:ext>
            </a:extLst>
          </p:cNvPr>
          <p:cNvSpPr txBox="1"/>
          <p:nvPr/>
        </p:nvSpPr>
        <p:spPr>
          <a:xfrm>
            <a:off x="1788866" y="3332045"/>
            <a:ext cx="3425233" cy="9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25" b="1" spc="169" dirty="0">
                <a:latin typeface="Zapfino" panose="03030300040707070C03" pitchFamily="66" charset="77"/>
              </a:rPr>
              <a:t>Sarah &amp; Gaurav</a:t>
            </a:r>
          </a:p>
        </p:txBody>
      </p:sp>
    </p:spTree>
    <p:extLst>
      <p:ext uri="{BB962C8B-B14F-4D97-AF65-F5344CB8AC3E}">
        <p14:creationId xmlns:p14="http://schemas.microsoft.com/office/powerpoint/2010/main" val="3727038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DE9835-E605-C732-43B9-0063BB028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C77A12-3B2E-695D-E644-B0B332F66DDE}"/>
              </a:ext>
            </a:extLst>
          </p:cNvPr>
          <p:cNvSpPr txBox="1"/>
          <p:nvPr/>
        </p:nvSpPr>
        <p:spPr>
          <a:xfrm>
            <a:off x="2063204" y="3110058"/>
            <a:ext cx="2725874" cy="611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75" spc="169" dirty="0">
                <a:solidFill>
                  <a:schemeClr val="bg2">
                    <a:lumMod val="50000"/>
                  </a:schemeClr>
                </a:solidFill>
                <a:latin typeface="Ephesis" pitchFamily="2" charset="77"/>
              </a:rPr>
              <a:t>Sarah + Gaurav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DD7136B-2274-2483-611E-4712D0CB4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A0307851-68A8-64F5-69BE-E6B825719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B86F6C-09D1-482B-A7EA-6C9D166602D3}"/>
              </a:ext>
            </a:extLst>
          </p:cNvPr>
          <p:cNvSpPr txBox="1"/>
          <p:nvPr/>
        </p:nvSpPr>
        <p:spPr>
          <a:xfrm>
            <a:off x="2022574" y="6368125"/>
            <a:ext cx="2812854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13" b="1" dirty="0">
                <a:solidFill>
                  <a:schemeClr val="bg2">
                    <a:lumMod val="50000"/>
                  </a:schemeClr>
                </a:solidFill>
                <a:latin typeface="Jost Medium" pitchFamily="2" charset="77"/>
                <a:ea typeface="Jost Medium" pitchFamily="2" charset="77"/>
              </a:rPr>
              <a:t>June 27, 2025  •  Ann Arbor, Michigan</a:t>
            </a:r>
          </a:p>
        </p:txBody>
      </p:sp>
    </p:spTree>
    <p:extLst>
      <p:ext uri="{BB962C8B-B14F-4D97-AF65-F5344CB8AC3E}">
        <p14:creationId xmlns:p14="http://schemas.microsoft.com/office/powerpoint/2010/main" val="3168872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AE465-1324-8074-1544-8707415938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272A47-0283-809B-88CC-4CD027ADD3AF}"/>
              </a:ext>
            </a:extLst>
          </p:cNvPr>
          <p:cNvSpPr txBox="1"/>
          <p:nvPr/>
        </p:nvSpPr>
        <p:spPr>
          <a:xfrm>
            <a:off x="2063204" y="3110058"/>
            <a:ext cx="2725874" cy="611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75" spc="169" dirty="0">
                <a:solidFill>
                  <a:schemeClr val="bg2">
                    <a:lumMod val="50000"/>
                  </a:schemeClr>
                </a:solidFill>
                <a:latin typeface="Ephesis" pitchFamily="2" charset="77"/>
              </a:rPr>
              <a:t>Sarah + Gaurav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BB1E2E9-42B2-1B76-C211-B74FE64A2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4C8F436D-6B6A-F41E-FB62-5C32E5E3A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3C267E-17DE-A309-41F4-044A340D81D5}"/>
              </a:ext>
            </a:extLst>
          </p:cNvPr>
          <p:cNvSpPr txBox="1"/>
          <p:nvPr/>
        </p:nvSpPr>
        <p:spPr>
          <a:xfrm>
            <a:off x="2022574" y="6368125"/>
            <a:ext cx="2812854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13" b="1" dirty="0">
                <a:solidFill>
                  <a:schemeClr val="bg2">
                    <a:lumMod val="50000"/>
                  </a:schemeClr>
                </a:solidFill>
                <a:latin typeface="Jost Medium" pitchFamily="2" charset="77"/>
                <a:ea typeface="Jost Medium" pitchFamily="2" charset="77"/>
              </a:rPr>
              <a:t>June 27, 2025  •  Ann Arbor, Michigan</a:t>
            </a:r>
          </a:p>
        </p:txBody>
      </p:sp>
    </p:spTree>
    <p:extLst>
      <p:ext uri="{BB962C8B-B14F-4D97-AF65-F5344CB8AC3E}">
        <p14:creationId xmlns:p14="http://schemas.microsoft.com/office/powerpoint/2010/main" val="2946309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16C7D-FE90-27A5-2592-FFD9A3B78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67BB22-6B43-8311-488D-9FFDEF27D698}"/>
              </a:ext>
            </a:extLst>
          </p:cNvPr>
          <p:cNvSpPr txBox="1"/>
          <p:nvPr/>
        </p:nvSpPr>
        <p:spPr>
          <a:xfrm>
            <a:off x="2041210" y="3394012"/>
            <a:ext cx="2855718" cy="611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75" spc="169" dirty="0">
                <a:solidFill>
                  <a:srgbClr val="00A46D"/>
                </a:solidFill>
                <a:latin typeface="Ephesis" pitchFamily="2" charset="77"/>
              </a:rPr>
              <a:t>Sarah &amp; Gaurav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D8E4804-ABDF-BB2D-EC62-D9783D3CA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8BEDC43B-5023-95A7-A5B5-D58BED9A4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8754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99540AE-AB1F-EC0F-6A54-FE14CADAC7A6}"/>
              </a:ext>
            </a:extLst>
          </p:cNvPr>
          <p:cNvSpPr/>
          <p:nvPr/>
        </p:nvSpPr>
        <p:spPr>
          <a:xfrm>
            <a:off x="1280160" y="1125125"/>
            <a:ext cx="4579316" cy="7641316"/>
          </a:xfrm>
          <a:prstGeom prst="rect">
            <a:avLst/>
          </a:prstGeom>
          <a:solidFill>
            <a:schemeClr val="bg1"/>
          </a:solidFill>
          <a:ln w="9525">
            <a:solidFill>
              <a:srgbClr val="00A46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3A6867-7748-056E-1086-32ADCF3A6255}"/>
              </a:ext>
            </a:extLst>
          </p:cNvPr>
          <p:cNvSpPr/>
          <p:nvPr/>
        </p:nvSpPr>
        <p:spPr>
          <a:xfrm>
            <a:off x="1331495" y="1181517"/>
            <a:ext cx="4475747" cy="7539789"/>
          </a:xfrm>
          <a:prstGeom prst="rect">
            <a:avLst/>
          </a:prstGeom>
          <a:solidFill>
            <a:schemeClr val="bg1"/>
          </a:solidFill>
          <a:ln w="28575">
            <a:solidFill>
              <a:srgbClr val="00A46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75601BA-060A-55FD-B2AF-AD5692654D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00A46D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495" y="1181516"/>
            <a:ext cx="1361068" cy="1400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1C5D4268-31E9-0B0E-4E81-9EC6E9ADB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00A46D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390599" y="1077121"/>
            <a:ext cx="1312248" cy="1521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F34E7EF-FDF1-35C5-9CCB-FD1B3AEE43E0}"/>
              </a:ext>
            </a:extLst>
          </p:cNvPr>
          <p:cNvCxnSpPr>
            <a:cxnSpLocks/>
          </p:cNvCxnSpPr>
          <p:nvPr/>
        </p:nvCxnSpPr>
        <p:spPr>
          <a:xfrm flipH="1">
            <a:off x="2620924" y="1822820"/>
            <a:ext cx="2070022" cy="0"/>
          </a:xfrm>
          <a:prstGeom prst="line">
            <a:avLst/>
          </a:prstGeom>
          <a:ln w="12700">
            <a:solidFill>
              <a:srgbClr val="00A4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D1D7CC5-DC83-9555-FBA9-42FDC0870385}"/>
              </a:ext>
            </a:extLst>
          </p:cNvPr>
          <p:cNvSpPr/>
          <p:nvPr/>
        </p:nvSpPr>
        <p:spPr>
          <a:xfrm>
            <a:off x="3171568" y="1565645"/>
            <a:ext cx="938998" cy="514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A46D"/>
                </a:solidFill>
                <a:latin typeface="Ephesis" pitchFamily="2" charset="77"/>
              </a:rPr>
              <a:t>S  + G</a:t>
            </a:r>
          </a:p>
        </p:txBody>
      </p:sp>
    </p:spTree>
    <p:extLst>
      <p:ext uri="{BB962C8B-B14F-4D97-AF65-F5344CB8AC3E}">
        <p14:creationId xmlns:p14="http://schemas.microsoft.com/office/powerpoint/2010/main" val="2146637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A1204-4105-DB26-2777-A35CCE595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2F978B-DC49-8802-4CC3-04F360FF5B91}"/>
              </a:ext>
            </a:extLst>
          </p:cNvPr>
          <p:cNvSpPr txBox="1"/>
          <p:nvPr/>
        </p:nvSpPr>
        <p:spPr>
          <a:xfrm>
            <a:off x="2701699" y="3400211"/>
            <a:ext cx="153375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spc="169" dirty="0">
                <a:solidFill>
                  <a:srgbClr val="00A46D"/>
                </a:solidFill>
                <a:latin typeface="Ephesis" pitchFamily="2" charset="77"/>
              </a:rPr>
              <a:t>S + G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A40B708-5339-783A-0884-153B01118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E404D5CC-A5B1-5133-0421-288A137A6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080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4CF19-BB7E-5930-8208-45330F78F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E2BA17-6E77-3784-D51D-1E9E0304B5D5}"/>
              </a:ext>
            </a:extLst>
          </p:cNvPr>
          <p:cNvSpPr txBox="1"/>
          <p:nvPr/>
        </p:nvSpPr>
        <p:spPr>
          <a:xfrm>
            <a:off x="2701697" y="3400211"/>
            <a:ext cx="170687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spc="169" dirty="0">
                <a:solidFill>
                  <a:srgbClr val="00A46D"/>
                </a:solidFill>
                <a:latin typeface="Ephesis" pitchFamily="2" charset="77"/>
              </a:rPr>
              <a:t>S &amp; G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7091296-8FA8-88E3-CFC1-A2B64310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15C77A17-AAA5-B695-9D2B-D07306BE1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1846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A78F4-CF71-889A-BA68-8B0798D1F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19C3530-4712-8324-30DA-CCEA808AF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99180A3C-0139-DA06-98DB-C342745E3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A6F7AC-E36A-653E-3E74-E93DA825640E}"/>
              </a:ext>
            </a:extLst>
          </p:cNvPr>
          <p:cNvCxnSpPr>
            <a:cxnSpLocks/>
          </p:cNvCxnSpPr>
          <p:nvPr/>
        </p:nvCxnSpPr>
        <p:spPr>
          <a:xfrm flipH="1">
            <a:off x="1503515" y="3776371"/>
            <a:ext cx="3850971" cy="0"/>
          </a:xfrm>
          <a:prstGeom prst="line">
            <a:avLst/>
          </a:prstGeom>
          <a:ln>
            <a:solidFill>
              <a:srgbClr val="00A4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412D7E33-1485-B2D1-89F9-56F8DB2F9D56}"/>
              </a:ext>
            </a:extLst>
          </p:cNvPr>
          <p:cNvSpPr/>
          <p:nvPr/>
        </p:nvSpPr>
        <p:spPr>
          <a:xfrm>
            <a:off x="2117822" y="3519196"/>
            <a:ext cx="2622358" cy="514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75" dirty="0">
                <a:solidFill>
                  <a:srgbClr val="00A46D"/>
                </a:solidFill>
                <a:latin typeface="Ephesis" pitchFamily="2" charset="77"/>
              </a:rPr>
              <a:t>Sarah  + Gaurav</a:t>
            </a:r>
          </a:p>
        </p:txBody>
      </p:sp>
    </p:spTree>
    <p:extLst>
      <p:ext uri="{BB962C8B-B14F-4D97-AF65-F5344CB8AC3E}">
        <p14:creationId xmlns:p14="http://schemas.microsoft.com/office/powerpoint/2010/main" val="1674205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D4806-D43E-0C4A-6F7A-25A6DEAC88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836FFC9-2CE4-AF46-6834-723690B86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D4976F21-D347-D7D8-5AF2-C35824959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6FA0BD-383C-6FD9-BA6F-59C33E1D6991}"/>
              </a:ext>
            </a:extLst>
          </p:cNvPr>
          <p:cNvCxnSpPr>
            <a:cxnSpLocks/>
          </p:cNvCxnSpPr>
          <p:nvPr/>
        </p:nvCxnSpPr>
        <p:spPr>
          <a:xfrm flipH="1" flipV="1">
            <a:off x="1825471" y="3776373"/>
            <a:ext cx="3207060" cy="20341"/>
          </a:xfrm>
          <a:prstGeom prst="line">
            <a:avLst/>
          </a:prstGeom>
          <a:ln>
            <a:solidFill>
              <a:srgbClr val="00A4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A61DC3C-AEF6-6977-69A6-FC70E5427126}"/>
              </a:ext>
            </a:extLst>
          </p:cNvPr>
          <p:cNvSpPr/>
          <p:nvPr/>
        </p:nvSpPr>
        <p:spPr>
          <a:xfrm>
            <a:off x="2692563" y="3539536"/>
            <a:ext cx="1369535" cy="514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75" dirty="0">
                <a:solidFill>
                  <a:srgbClr val="00A46D"/>
                </a:solidFill>
                <a:latin typeface="Ephesis" pitchFamily="2" charset="77"/>
              </a:rPr>
              <a:t>S  + G</a:t>
            </a:r>
          </a:p>
        </p:txBody>
      </p:sp>
    </p:spTree>
    <p:extLst>
      <p:ext uri="{BB962C8B-B14F-4D97-AF65-F5344CB8AC3E}">
        <p14:creationId xmlns:p14="http://schemas.microsoft.com/office/powerpoint/2010/main" val="2366310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B127D-1093-31EA-FF72-1B1D5E94D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AF837F-6665-8D18-3BD5-EC1C6436EE73}"/>
              </a:ext>
            </a:extLst>
          </p:cNvPr>
          <p:cNvSpPr txBox="1"/>
          <p:nvPr/>
        </p:nvSpPr>
        <p:spPr>
          <a:xfrm>
            <a:off x="2904127" y="3525108"/>
            <a:ext cx="1131400" cy="5598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38" spc="169" dirty="0">
                <a:solidFill>
                  <a:srgbClr val="00A46D"/>
                </a:solidFill>
                <a:latin typeface="Ephesis" pitchFamily="2" charset="77"/>
              </a:rPr>
              <a:t>S + G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86930A3-C9FC-D387-52C2-4AD5A2BA6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3253E002-BD37-70EE-7841-8D4620A1F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4C59CDD-DF7A-13F1-5654-A6F1C9765FE5}"/>
              </a:ext>
            </a:extLst>
          </p:cNvPr>
          <p:cNvCxnSpPr>
            <a:cxnSpLocks/>
          </p:cNvCxnSpPr>
          <p:nvPr/>
        </p:nvCxnSpPr>
        <p:spPr>
          <a:xfrm flipH="1" flipV="1">
            <a:off x="1800107" y="3772418"/>
            <a:ext cx="975741" cy="6189"/>
          </a:xfrm>
          <a:prstGeom prst="line">
            <a:avLst/>
          </a:prstGeom>
          <a:ln>
            <a:solidFill>
              <a:srgbClr val="00A4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584638B-6840-10B4-82C7-A685520B7C82}"/>
              </a:ext>
            </a:extLst>
          </p:cNvPr>
          <p:cNvCxnSpPr>
            <a:cxnSpLocks/>
          </p:cNvCxnSpPr>
          <p:nvPr/>
        </p:nvCxnSpPr>
        <p:spPr>
          <a:xfrm flipH="1" flipV="1">
            <a:off x="4210431" y="3778606"/>
            <a:ext cx="975741" cy="6189"/>
          </a:xfrm>
          <a:prstGeom prst="line">
            <a:avLst/>
          </a:prstGeom>
          <a:ln>
            <a:solidFill>
              <a:srgbClr val="00A4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111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27ADC-D22A-5C8D-FD07-93D6886D9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8A947F-D33D-7947-62A6-05B7FDCDAA42}"/>
              </a:ext>
            </a:extLst>
          </p:cNvPr>
          <p:cNvSpPr txBox="1"/>
          <p:nvPr/>
        </p:nvSpPr>
        <p:spPr>
          <a:xfrm>
            <a:off x="2041210" y="3394012"/>
            <a:ext cx="2855718" cy="611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75" spc="169" dirty="0">
                <a:solidFill>
                  <a:srgbClr val="00A46D"/>
                </a:solidFill>
                <a:latin typeface="Ephesis" pitchFamily="2" charset="77"/>
              </a:rPr>
              <a:t>Sarah &amp; Gaurav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B99A697-84F9-E0CD-C800-05996767F9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022600"/>
            <a:ext cx="1725956" cy="177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AEF6C4C1-F806-1B1A-5DD5-1E57169F1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061572" y="2890219"/>
            <a:ext cx="1664047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3983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51</Words>
  <Application>Microsoft Macintosh PowerPoint</Application>
  <PresentationFormat>Custom</PresentationFormat>
  <Paragraphs>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Aptos Display</vt:lpstr>
      <vt:lpstr>Arial</vt:lpstr>
      <vt:lpstr>Ephesis</vt:lpstr>
      <vt:lpstr>Jost Medium</vt:lpstr>
      <vt:lpstr>Zapfino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Bassiouni, Sarah</dc:creator>
  <cp:lastModifiedBy>Bassiouni, Sarah</cp:lastModifiedBy>
  <cp:revision>6</cp:revision>
  <dcterms:created xsi:type="dcterms:W3CDTF">2025-06-17T00:39:03Z</dcterms:created>
  <dcterms:modified xsi:type="dcterms:W3CDTF">2025-06-17T02:04:20Z</dcterms:modified>
</cp:coreProperties>
</file>

<file path=docProps/thumbnail.jpeg>
</file>